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71" r:id="rId3"/>
    <p:sldId id="274" r:id="rId4"/>
    <p:sldId id="275" r:id="rId5"/>
    <p:sldId id="276" r:id="rId6"/>
    <p:sldId id="277" r:id="rId7"/>
    <p:sldId id="273" r:id="rId8"/>
    <p:sldId id="261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43" autoAdjust="0"/>
    <p:restoredTop sz="79499" autoAdjust="0"/>
  </p:normalViewPr>
  <p:slideViewPr>
    <p:cSldViewPr snapToGrid="0">
      <p:cViewPr varScale="1">
        <p:scale>
          <a:sx n="86" d="100"/>
          <a:sy n="86" d="100"/>
        </p:scale>
        <p:origin x="896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2458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The reliability of a website, video or an application depends upon the actual developer. We may feel safer when we know that the information that we have read online have been developed e.g. by a medical institution (Mayo clinic), a well-known non-profit organization or any other health related trust-worthy public or private organization (e.g. Alzheimer’s Association, Association for Cardiovascular diseases and diabetes).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MORE INFORMATION ARE ADDED IN THE HANDOUTS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5339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Other important aspects that we need to evaluate when we visit a website, video or application are the usability and accessibility: understandability of the content website (clarity of presentation, consistency of web page design and aesthetics, functionality, search facilities, engagement and legal accessibility requirements (without any restriction) or outdated programming code) </a:t>
            </a:r>
            <a:r>
              <a:rPr lang="en-US" sz="1100" b="0" i="0" u="none" strike="noStrike" cap="none" baseline="3000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US" sz="1100" b="0" i="0" u="none" strike="noStrike" cap="none" baseline="3000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33901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332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416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04812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9228791F-DDAF-4E50-A07B-F712BE6145CF}"/>
              </a:ext>
            </a:extLst>
          </p:cNvPr>
          <p:cNvSpPr txBox="1">
            <a:spLocks/>
          </p:cNvSpPr>
          <p:nvPr/>
        </p:nvSpPr>
        <p:spPr>
          <a:xfrm>
            <a:off x="4133620" y="4684078"/>
            <a:ext cx="5010379" cy="2173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b="1" dirty="0">
                <a:solidFill>
                  <a:schemeClr val="tx1"/>
                </a:solidFill>
              </a:rPr>
              <a:t>Module 3</a:t>
            </a:r>
          </a:p>
          <a:p>
            <a:r>
              <a:rPr lang="en-US" sz="3200" b="1" dirty="0">
                <a:solidFill>
                  <a:schemeClr val="tx1"/>
                </a:solidFill>
              </a:rPr>
              <a:t>Evaluation of the Information we find  online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EVALUATION OF THE INFORMATION WE FIND ONLINE</a:t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77720"/>
            <a:ext cx="8229600" cy="4525963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What about the evaluation of the information? 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How do we know that what we have found is of good quality?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Are there any specific tips that we could use when we find a source online?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30829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EVALUATION OF THE INFORMATION WE FIND ONLINE</a:t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77720"/>
            <a:ext cx="8229600" cy="4525963"/>
          </a:xfrm>
        </p:spPr>
        <p:txBody>
          <a:bodyPr/>
          <a:lstStyle/>
          <a:p>
            <a:r>
              <a:rPr lang="en-US" dirty="0"/>
              <a:t>Reliability of a website</a:t>
            </a:r>
          </a:p>
          <a:p>
            <a:endParaRPr lang="en-US" dirty="0"/>
          </a:p>
          <a:p>
            <a:r>
              <a:rPr lang="en-US" sz="2800" dirty="0"/>
              <a:t>Medical institution</a:t>
            </a:r>
          </a:p>
          <a:p>
            <a:endParaRPr lang="en-US" sz="2800" dirty="0"/>
          </a:p>
          <a:p>
            <a:r>
              <a:rPr lang="en-US" sz="2800" dirty="0"/>
              <a:t>Well known non profit organization</a:t>
            </a:r>
          </a:p>
          <a:p>
            <a:endParaRPr lang="en-US" sz="2800" dirty="0"/>
          </a:p>
          <a:p>
            <a:r>
              <a:rPr lang="en-US" sz="2800" dirty="0"/>
              <a:t>Other health related trust- worthy public or private organization</a:t>
            </a:r>
          </a:p>
        </p:txBody>
      </p:sp>
    </p:spTree>
    <p:extLst>
      <p:ext uri="{BB962C8B-B14F-4D97-AF65-F5344CB8AC3E}">
        <p14:creationId xmlns:p14="http://schemas.microsoft.com/office/powerpoint/2010/main" val="264166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CHARACTERISTIS OF THE INFORMATION WE FIND ONLINE</a:t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702966"/>
            <a:ext cx="8229600" cy="4525963"/>
          </a:xfrm>
        </p:spPr>
        <p:txBody>
          <a:bodyPr/>
          <a:lstStyle/>
          <a:p>
            <a:r>
              <a:rPr lang="en-US" dirty="0"/>
              <a:t>Usability : how easy is to use the website, forum application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/>
              <a:t>Accessibility: Is it easy to find the website, video, application or forum</a:t>
            </a:r>
          </a:p>
          <a:p>
            <a:endParaRPr lang="en-US" dirty="0"/>
          </a:p>
          <a:p>
            <a:r>
              <a:rPr lang="en-US" dirty="0"/>
              <a:t>Readability: Is it easy to understand the information we find</a:t>
            </a:r>
          </a:p>
        </p:txBody>
      </p:sp>
    </p:spTree>
    <p:extLst>
      <p:ext uri="{BB962C8B-B14F-4D97-AF65-F5344CB8AC3E}">
        <p14:creationId xmlns:p14="http://schemas.microsoft.com/office/powerpoint/2010/main" val="1461569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EVALUATION OF THE INFORMATION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 WE FIND ONLINE</a:t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77720"/>
            <a:ext cx="8229600" cy="4525963"/>
          </a:xfrm>
        </p:spPr>
        <p:txBody>
          <a:bodyPr/>
          <a:lstStyle/>
          <a:p>
            <a:r>
              <a:rPr lang="en-US" dirty="0"/>
              <a:t>Readability meaning</a:t>
            </a:r>
          </a:p>
          <a:p>
            <a:r>
              <a:rPr lang="en-US" dirty="0"/>
              <a:t>Check the date that the text has been uploaded online. </a:t>
            </a:r>
          </a:p>
          <a:p>
            <a:pPr lvl="1"/>
            <a:r>
              <a:rPr lang="en-US" dirty="0"/>
              <a:t>Usually this information is in the end page of the website</a:t>
            </a:r>
            <a:endParaRPr lang="en-US" sz="1800" dirty="0"/>
          </a:p>
          <a:p>
            <a:pPr lvl="1"/>
            <a:r>
              <a:rPr lang="en-US" dirty="0"/>
              <a:t>In the end page of an application</a:t>
            </a:r>
            <a:endParaRPr lang="en-US" sz="1800" dirty="0"/>
          </a:p>
          <a:p>
            <a:pPr lvl="1"/>
            <a:r>
              <a:rPr lang="en-US" dirty="0"/>
              <a:t>In the information section of a video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939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EVALUATION OF THE INFORMATION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 WE FIND ONLINE</a:t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536300"/>
            <a:ext cx="8229600" cy="4525963"/>
          </a:xfrm>
        </p:spPr>
        <p:txBody>
          <a:bodyPr/>
          <a:lstStyle/>
          <a:p>
            <a:pPr marL="114300" indent="0">
              <a:buNone/>
            </a:pPr>
            <a:r>
              <a:rPr lang="en-US" b="1" dirty="0"/>
              <a:t>Read the text and check if the text</a:t>
            </a:r>
            <a:r>
              <a:rPr lang="en-US" dirty="0"/>
              <a:t> </a:t>
            </a:r>
          </a:p>
          <a:p>
            <a:r>
              <a:rPr lang="en-US" sz="2400" dirty="0"/>
              <a:t>has short and simple sentences and uses familiar words and clear language?</a:t>
            </a:r>
            <a:endParaRPr lang="en-US" sz="1800" dirty="0"/>
          </a:p>
          <a:p>
            <a:r>
              <a:rPr lang="en-US" sz="2400" dirty="0"/>
              <a:t>avoids jargon</a:t>
            </a:r>
            <a:endParaRPr lang="en-US" sz="1800" dirty="0"/>
          </a:p>
          <a:p>
            <a:r>
              <a:rPr lang="en-US" sz="2400" dirty="0"/>
              <a:t>uses culture and gender-neutral language</a:t>
            </a:r>
            <a:endParaRPr lang="en-US" sz="1800" dirty="0"/>
          </a:p>
          <a:p>
            <a:r>
              <a:rPr lang="en-US" sz="2400" dirty="0"/>
              <a:t>avoids grammar, punctuation and spelling errors  </a:t>
            </a:r>
            <a:endParaRPr lang="en-US" sz="1800" dirty="0"/>
          </a:p>
          <a:p>
            <a:r>
              <a:rPr lang="en-US" sz="2400" dirty="0"/>
              <a:t>avoids repeating the same text (phrases or paragraph) over and over?</a:t>
            </a:r>
            <a:endParaRPr lang="en-US" sz="1800" dirty="0"/>
          </a:p>
          <a:p>
            <a:r>
              <a:rPr lang="en-US" sz="2400" dirty="0"/>
              <a:t>is written for general public or for specific audience</a:t>
            </a:r>
            <a:endParaRPr lang="en-US" sz="1800" dirty="0"/>
          </a:p>
          <a:p>
            <a:r>
              <a:rPr lang="en-US" sz="2400" dirty="0"/>
              <a:t>uses simple graphics (bullets, numbers etc.)</a:t>
            </a:r>
            <a:endParaRPr lang="en-US" sz="18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5740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1. Raj S, Sharma VL, Singh AJ, Goel S. Evaluation of Quality and Readability of Health Information Websites Identified through India’s Major Search Engines. </a:t>
            </a:r>
            <a:r>
              <a:rPr lang="en-US" sz="1800" i="1" dirty="0"/>
              <a:t>Adv </a:t>
            </a:r>
            <a:r>
              <a:rPr lang="en-US" sz="1800" i="1" dirty="0" err="1"/>
              <a:t>Prev</a:t>
            </a:r>
            <a:r>
              <a:rPr lang="en-US" sz="1800" i="1" dirty="0"/>
              <a:t> Med</a:t>
            </a:r>
            <a:r>
              <a:rPr lang="en-US" sz="1800" dirty="0"/>
              <a:t>. 2016;2016:1-6. doi:10.1155/2016/4815285</a:t>
            </a:r>
          </a:p>
          <a:p>
            <a:r>
              <a:rPr lang="en-US" sz="1800" dirty="0"/>
              <a:t>2. </a:t>
            </a:r>
            <a:r>
              <a:rPr lang="en-US" sz="1800" dirty="0" err="1"/>
              <a:t>Stoyanov</a:t>
            </a:r>
            <a:r>
              <a:rPr lang="en-US" sz="1800" dirty="0"/>
              <a:t> SR, Hides L, Kavanagh DJ, </a:t>
            </a:r>
            <a:r>
              <a:rPr lang="en-US" sz="1800" dirty="0" err="1"/>
              <a:t>Zelenko</a:t>
            </a:r>
            <a:r>
              <a:rPr lang="en-US" sz="1800" dirty="0"/>
              <a:t> O, </a:t>
            </a:r>
            <a:r>
              <a:rPr lang="en-US" sz="1800" dirty="0" err="1"/>
              <a:t>Tjondronegoro</a:t>
            </a:r>
            <a:r>
              <a:rPr lang="en-US" sz="1800" dirty="0"/>
              <a:t> D, Mani M. Mobile App Rating Scale: A New Tool for Assessing the Quality of Health Mobile Apps. </a:t>
            </a:r>
            <a:r>
              <a:rPr lang="en-US" sz="1800" i="1" dirty="0"/>
              <a:t>JMIR mHealth </a:t>
            </a:r>
            <a:r>
              <a:rPr lang="en-US" sz="1800" i="1" dirty="0" err="1"/>
              <a:t>uHealth</a:t>
            </a:r>
            <a:r>
              <a:rPr lang="en-US" sz="1800" dirty="0"/>
              <a:t>. 2015;3(1):e27. doi:10.2196/mhealth.3422</a:t>
            </a:r>
          </a:p>
          <a:p>
            <a:r>
              <a:rPr lang="en-US" sz="1800" dirty="0"/>
              <a:t>3. </a:t>
            </a:r>
            <a:r>
              <a:rPr lang="en-US" sz="1800" dirty="0" err="1"/>
              <a:t>DuBay</a:t>
            </a:r>
            <a:r>
              <a:rPr lang="en-US" sz="1800" dirty="0"/>
              <a:t> W. The Principles of Readability. Online Submiss. 2004.</a:t>
            </a:r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88095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462</Words>
  <Application>Microsoft Macintosh PowerPoint</Application>
  <PresentationFormat>On-screen Show (4:3)</PresentationFormat>
  <Paragraphs>44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Tema di Office</vt:lpstr>
      <vt:lpstr>PowerPoint Presentation</vt:lpstr>
      <vt:lpstr> EVALUATION OF THE INFORMATION WE FIND ONLINE </vt:lpstr>
      <vt:lpstr> EVALUATION OF THE INFORMATION WE FIND ONLINE </vt:lpstr>
      <vt:lpstr> CHARACTERISTIS OF THE INFORMATION WE FIND ONLINE </vt:lpstr>
      <vt:lpstr> EVALUATION OF THE INFORMATION  WE FIND ONLINE </vt:lpstr>
      <vt:lpstr> EVALUATION OF THE INFORMATION  WE FIND ONLINE 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Ioanna Menoikou</dc:creator>
  <cp:lastModifiedBy>Areti</cp:lastModifiedBy>
  <cp:revision>24</cp:revision>
  <dcterms:modified xsi:type="dcterms:W3CDTF">2019-09-11T06:28:49Z</dcterms:modified>
</cp:coreProperties>
</file>